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9"/>
  </p:notesMasterIdLst>
  <p:handoutMasterIdLst>
    <p:handoutMasterId r:id="rId20"/>
  </p:handoutMasterIdLst>
  <p:sldIdLst>
    <p:sldId id="259" r:id="rId4"/>
    <p:sldId id="261" r:id="rId5"/>
    <p:sldId id="267" r:id="rId6"/>
    <p:sldId id="268" r:id="rId7"/>
    <p:sldId id="260" r:id="rId8"/>
    <p:sldId id="271" r:id="rId9"/>
    <p:sldId id="272" r:id="rId10"/>
    <p:sldId id="264" r:id="rId11"/>
    <p:sldId id="275" r:id="rId12"/>
    <p:sldId id="273" r:id="rId13"/>
    <p:sldId id="269" r:id="rId14"/>
    <p:sldId id="276" r:id="rId15"/>
    <p:sldId id="274" r:id="rId16"/>
    <p:sldId id="270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CE5AD-AD80-2382-84CB-CAAB2AE003D1}" v="5" dt="2022-05-16T07:46:14.265"/>
    <p1510:client id="{9F5E73EE-C182-CE6B-FEDB-F38225780715}" v="40" dt="2022-05-16T09:16:34.664"/>
    <p1510:client id="{A9231D11-D11C-4C09-A742-CB951357B0A2}" v="27" dt="2022-05-16T09:16:44.332"/>
    <p1510:client id="{C1969BF9-F294-44C7-A8A7-D14F38B0C65C}" v="44" dt="2022-05-16T07:40:30.578"/>
    <p1510:client id="{D813661B-0F31-685F-9569-23F93399A735}" v="4" dt="2022-05-16T08:10:57.882"/>
    <p1510:client id="{E1DED306-7C78-8571-7CD0-FE076B45A83D}" v="4" dt="2022-05-16T08:27:1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2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12/06/2022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png>
</file>

<file path=ppt/media/image13.gif>
</file>

<file path=ppt/media/image14.gif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12/06/2022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@OnPremCloudGuy</a:t>
            </a:r>
          </a:p>
        </p:txBody>
      </p:sp>
      <p:pic>
        <p:nvPicPr>
          <p:cNvPr id="3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6BED95E9-3CC4-7ADE-7BF6-83E2F7AFA698}"/>
              </a:ext>
            </a:extLst>
          </p:cNvPr>
          <p:cNvPicPr/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003" y="152400"/>
            <a:ext cx="12189631" cy="6858000"/>
          </a:xfrm>
          <a:prstGeom prst="rect">
            <a:avLst/>
          </a:prstGeom>
        </p:spPr>
      </p:pic>
      <p:pic>
        <p:nvPicPr>
          <p:cNvPr id="5" name="Image 9">
            <a:extLst>
              <a:ext uri="{FF2B5EF4-FFF2-40B4-BE49-F238E27FC236}">
                <a16:creationId xmlns:a16="http://schemas.microsoft.com/office/drawing/2014/main" id="{BF459073-A615-3FDD-D5FD-F0204153A1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245" y="6364705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BBBF8B83-A24A-628B-7953-DF54E3927C97}"/>
              </a:ext>
            </a:extLst>
          </p:cNvPr>
          <p:cNvSpPr txBox="1">
            <a:spLocks/>
          </p:cNvSpPr>
          <p:nvPr userDrawn="1"/>
        </p:nvSpPr>
        <p:spPr>
          <a:xfrm>
            <a:off x="3263629" y="6350334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  <p:pic>
        <p:nvPicPr>
          <p:cNvPr id="17" name="Image 9">
            <a:extLst>
              <a:ext uri="{FF2B5EF4-FFF2-40B4-BE49-F238E27FC236}">
                <a16:creationId xmlns:a16="http://schemas.microsoft.com/office/drawing/2014/main" id="{B9E1F7B7-23F8-2C05-28CD-267EBE1D5D4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0AD3DAF2-359E-E6D9-BB64-9CB285AF66B8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@OnPremCloudGuy</a:t>
            </a:r>
          </a:p>
        </p:txBody>
      </p:sp>
      <p:pic>
        <p:nvPicPr>
          <p:cNvPr id="21" name="Image 9">
            <a:extLst>
              <a:ext uri="{FF2B5EF4-FFF2-40B4-BE49-F238E27FC236}">
                <a16:creationId xmlns:a16="http://schemas.microsoft.com/office/drawing/2014/main" id="{E8931A77-4EA2-C007-C4E4-37FA8220F66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245" y="6364705"/>
            <a:ext cx="360064" cy="384475"/>
          </a:xfrm>
          <a:prstGeom prst="rect">
            <a:avLst/>
          </a:prstGeom>
        </p:spPr>
      </p:pic>
      <p:sp>
        <p:nvSpPr>
          <p:cNvPr id="23" name="Espace réservé du numéro de diapositive 5">
            <a:extLst>
              <a:ext uri="{FF2B5EF4-FFF2-40B4-BE49-F238E27FC236}">
                <a16:creationId xmlns:a16="http://schemas.microsoft.com/office/drawing/2014/main" id="{80F031D1-2810-4509-EEC8-D1CF1D1819BC}"/>
              </a:ext>
            </a:extLst>
          </p:cNvPr>
          <p:cNvSpPr txBox="1">
            <a:spLocks/>
          </p:cNvSpPr>
          <p:nvPr userDrawn="1"/>
        </p:nvSpPr>
        <p:spPr>
          <a:xfrm>
            <a:off x="3263629" y="6350334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PowerShell </a:t>
            </a:r>
            <a:r>
              <a:rPr lang="en-US" sz="6000" dirty="0"/>
              <a:t>💖’s Intune:</a:t>
            </a:r>
            <a:br>
              <a:rPr lang="en-US" sz="6000" dirty="0"/>
            </a:br>
            <a:r>
              <a:rPr lang="en-US" sz="6000" dirty="0"/>
              <a:t>Measure twice, Deploy Once</a:t>
            </a:r>
            <a:endParaRPr lang="en-GB" sz="60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 &amp; Steven </a:t>
            </a:r>
            <a:r>
              <a:rPr lang="en-US" b="1" i="1" dirty="0"/>
              <a:t>Hosking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CB4395-1EA6-400C-7C2A-D7A855F50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PowerShell Script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EBCF1A-B08F-BAD1-E822-1B7FD5A8E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Scripts doing something funny</a:t>
            </a:r>
          </a:p>
          <a:p>
            <a:pPr lvl="1"/>
            <a:r>
              <a:rPr lang="en-US" dirty="0"/>
              <a:t>Lets review it</a:t>
            </a:r>
          </a:p>
          <a:p>
            <a:pPr lvl="2"/>
            <a:r>
              <a:rPr lang="en-US" dirty="0"/>
              <a:t>No native UX</a:t>
            </a:r>
          </a:p>
          <a:p>
            <a:pPr lvl="1"/>
            <a:r>
              <a:rPr lang="en-US" dirty="0"/>
              <a:t>Graph export is encoded in Base64</a:t>
            </a:r>
          </a:p>
        </p:txBody>
      </p:sp>
    </p:spTree>
    <p:extLst>
      <p:ext uri="{BB962C8B-B14F-4D97-AF65-F5344CB8AC3E}">
        <p14:creationId xmlns:p14="http://schemas.microsoft.com/office/powerpoint/2010/main" val="3250940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Export PowerShell Script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805" y="1323975"/>
            <a:ext cx="5927283" cy="48944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9089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E99E-F801-4E56-FCF8-7D728EA13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#3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B2AC-EE6A-170A-29E6-3DDC91FBC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575"/>
            <a:ext cx="10515600" cy="435133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“Can we make sure that doesn’t happen again?”</a:t>
            </a:r>
          </a:p>
        </p:txBody>
      </p:sp>
      <p:pic>
        <p:nvPicPr>
          <p:cNvPr id="4098" name="Picture 2" descr="empire records GIF by hero0fwar">
            <a:extLst>
              <a:ext uri="{FF2B5EF4-FFF2-40B4-BE49-F238E27FC236}">
                <a16:creationId xmlns:a16="http://schemas.microsoft.com/office/drawing/2014/main" id="{CA1DF07E-AB01-9DA8-241A-DA8E7C3A0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610" y="3435350"/>
            <a:ext cx="5612780" cy="239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85551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AFAB82-2F89-BA52-3687-C999B62B3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Ongoing reporting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BFC9EA-41D6-F997-C313-659A026ED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Tracking with native audit logs</a:t>
            </a:r>
          </a:p>
          <a:p>
            <a:pPr lvl="1"/>
            <a:r>
              <a:rPr lang="en-US" dirty="0"/>
              <a:t>Free</a:t>
            </a:r>
          </a:p>
          <a:p>
            <a:r>
              <a:rPr lang="en-US" dirty="0"/>
              <a:t>Subscribe via Event Hub</a:t>
            </a:r>
          </a:p>
          <a:p>
            <a:pPr lvl="1"/>
            <a:r>
              <a:rPr lang="en-US" dirty="0"/>
              <a:t> …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1030" name="Picture 6" descr="Image of I hate money.">
            <a:extLst>
              <a:ext uri="{FF2B5EF4-FFF2-40B4-BE49-F238E27FC236}">
                <a16:creationId xmlns:a16="http://schemas.microsoft.com/office/drawing/2014/main" id="{8223FE45-8D2B-CD37-71F0-375A982C0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475" y="3435509"/>
            <a:ext cx="6553200" cy="2703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872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Ongoing Reporting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591" y="1268464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0659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Steven Hosking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3" y="1471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Job @ Microsoft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Role == Snr Product Manager MMD CAT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Community @ </a:t>
            </a:r>
            <a:r>
              <a:rPr lang="en-US" dirty="0" err="1"/>
              <a:t>Intune.Training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Tweets @onpremcloudguy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527" y="325648"/>
            <a:ext cx="3008627" cy="3461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BA74272D-7691-82F1-4ED2-9E9E2642F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700" y="4039077"/>
            <a:ext cx="4800600" cy="1980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Ben Reader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2" y="1348038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Microsoft MVP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Australian @ Patch My PC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Unpaid intern @ </a:t>
            </a:r>
            <a:r>
              <a:rPr lang="en-US" dirty="0" err="1"/>
              <a:t>Intune.Training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Words @ powers-hell.com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@ github.com/tabs-not-spaces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26" y="218321"/>
            <a:ext cx="3002829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146" name="Picture 2" descr="aries!billy babyyy ♈︎">
            <a:extLst>
              <a:ext uri="{FF2B5EF4-FFF2-40B4-BE49-F238E27FC236}">
                <a16:creationId xmlns:a16="http://schemas.microsoft.com/office/drawing/2014/main" id="{1276F528-911B-6966-1219-B58D26A39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4205288"/>
            <a:ext cx="4762500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5721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Problem statement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As built report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Export PowerShell script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Change alerting AKA Blame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Q&amp;A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E99E-F801-4E56-FCF8-7D728EA13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B2AC-EE6A-170A-29E6-3DDC91FBC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435133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“You’ve done the work now you need to provide the customer a report of the settings you configured”</a:t>
            </a:r>
          </a:p>
        </p:txBody>
      </p:sp>
      <p:pic>
        <p:nvPicPr>
          <p:cNvPr id="3076" name="Picture 4" descr="empire records GIF by hero0fwar">
            <a:extLst>
              <a:ext uri="{FF2B5EF4-FFF2-40B4-BE49-F238E27FC236}">
                <a16:creationId xmlns:a16="http://schemas.microsoft.com/office/drawing/2014/main" id="{DB425161-D8AA-49BC-B2D8-1DA3B5A0F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3773488"/>
            <a:ext cx="4572000" cy="188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4791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89438-7F1F-AA67-BE6C-CD3A19234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 Built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0EFE8-F076-773C-B727-1E3AB33FD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the challenges?</a:t>
            </a:r>
          </a:p>
          <a:p>
            <a:pPr lvl="1"/>
            <a:r>
              <a:rPr lang="en-US" dirty="0"/>
              <a:t>Multiple Graph endpoints</a:t>
            </a:r>
          </a:p>
          <a:p>
            <a:pPr lvl="1"/>
            <a:r>
              <a:rPr lang="en-US" dirty="0"/>
              <a:t>Each endpoint potentially consumes and releases data differently. THANKS FOR THAT.</a:t>
            </a:r>
          </a:p>
          <a:p>
            <a:pPr lvl="1"/>
            <a:r>
              <a:rPr lang="en-US" dirty="0"/>
              <a:t>Documentation is…. Auto generated.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37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As Built Reporting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 dirty="0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116784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E99E-F801-4E56-FCF8-7D728EA13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B2AC-EE6A-170A-29E6-3DDC91FBC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4200"/>
            <a:ext cx="10515600" cy="435133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“The intern shipped a faulty script and now the office is on fire. HALP”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4928C87-FAC8-CB86-61DF-428B29F4F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822" y="3305174"/>
            <a:ext cx="6418036" cy="269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982940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232</Words>
  <Application>Microsoft Office PowerPoint</Application>
  <PresentationFormat>Widescreen</PresentationFormat>
  <Paragraphs>49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PowerPoint Presentation</vt:lpstr>
      <vt:lpstr>Agenda</vt:lpstr>
      <vt:lpstr>Problem Statement #1</vt:lpstr>
      <vt:lpstr>As Built Report</vt:lpstr>
      <vt:lpstr>As Built Reporting</vt:lpstr>
      <vt:lpstr>Problem Statement #2</vt:lpstr>
      <vt:lpstr>Export PowerShell Script</vt:lpstr>
      <vt:lpstr>Export PowerShell Script</vt:lpstr>
      <vt:lpstr>Problem Statement #3</vt:lpstr>
      <vt:lpstr>Ongoing reporting</vt:lpstr>
      <vt:lpstr>Ongoing Reporting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Ben Reader</cp:lastModifiedBy>
  <cp:revision>7</cp:revision>
  <dcterms:created xsi:type="dcterms:W3CDTF">2022-05-02T14:38:43Z</dcterms:created>
  <dcterms:modified xsi:type="dcterms:W3CDTF">2022-06-12T08:21:17Z</dcterms:modified>
</cp:coreProperties>
</file>

<file path=docProps/thumbnail.jpeg>
</file>